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photoAlbum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17C537-220F-46AA-B908-F06D52B1F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96B3EFD-5A78-4344-B4DA-A6F493058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AEEF06F-DD2E-4A1A-8A6A-A1839F3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2DB8-0010-49EB-A8EC-686E7D249AA0}" type="datetimeFigureOut">
              <a:rPr lang="nb-NO" smtClean="0"/>
              <a:t>05.09.2021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8DF4FD3-384E-494E-95C2-0D2D4C56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1DB348-A909-4061-B3E3-2CE1C96D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4DB74-1664-4AF0-8313-B9B5E8C960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301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052845-6293-47F6-BE69-7E02A3D90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E7EA017-C8D1-4BE4-9145-8A1E7F001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472BBAF-0EC3-4CE9-99A4-5B4A90A3C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2DB8-0010-49EB-A8EC-686E7D249AA0}" type="datetimeFigureOut">
              <a:rPr lang="nb-NO" smtClean="0"/>
              <a:t>05.09.2021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A0CFF05-DAA4-431E-BFDD-97744A0E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29BA4D-926F-4AF1-853E-D09CEA15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4DB74-1664-4AF0-8313-B9B5E8C960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56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5CACC82-5367-4DAC-BAC3-069D18997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B50A827-0D68-4551-A450-6337E9916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B180AA-A155-46BE-9BF1-681EA480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2DB8-0010-49EB-A8EC-686E7D249AA0}" type="datetimeFigureOut">
              <a:rPr lang="nb-NO" smtClean="0"/>
              <a:t>05.09.2021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624D97F-D8B2-4E95-9AA8-EB5C811FD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86C40BA-34B5-4C6A-BAD0-D42CE7FE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4DB74-1664-4AF0-8313-B9B5E8C960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5415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956A1E-6D98-4427-939B-ABE1B925E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11454A-0E36-4E89-B882-AC675A4EC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597A3BE-D8E3-40DE-A1AE-5D3FB92AA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2DB8-0010-49EB-A8EC-686E7D249AA0}" type="datetimeFigureOut">
              <a:rPr lang="nb-NO" smtClean="0"/>
              <a:t>05.09.2021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82CC985-9A64-4351-8DBE-D66F99446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4AAF9EB-E202-4B49-A983-93E2E7143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4DB74-1664-4AF0-8313-B9B5E8C960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4077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6D6892-2992-401A-8BB9-1E2CD3F1D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B56C27C-D26A-43A6-A08B-B88B09E08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DD74C42-A1B5-4873-BB74-F836027F0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2DB8-0010-49EB-A8EC-686E7D249AA0}" type="datetimeFigureOut">
              <a:rPr lang="nb-NO" smtClean="0"/>
              <a:t>05.09.2021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104B55-BE7D-41FA-A3AB-D8ADCD0C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A368D34-1B14-4403-BEE4-9171C86BA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4DB74-1664-4AF0-8313-B9B5E8C960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0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AADF15-27A5-4B0D-9D4F-435040156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D08A05-2E24-4F23-80E9-449D5A960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2CA57A0-07EC-4B75-9220-21A114399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0D53E47-4B6B-43B8-B358-28AA56C64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2DB8-0010-49EB-A8EC-686E7D249AA0}" type="datetimeFigureOut">
              <a:rPr lang="nb-NO" smtClean="0"/>
              <a:t>05.09.2021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7034635-B583-4D66-8C32-0B80BB47E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D88507F-A574-485F-A697-B5B252D8A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4DB74-1664-4AF0-8313-B9B5E8C960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1384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38D00A-BDCA-4FAF-8EB4-FA9F3067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BF5D3AD-8953-4CE4-8B5F-B3BC78F89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63F9E33-7592-4FEC-9FBC-A5CE97E94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EF21848-7583-493C-80AA-0F24DC4B8D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355A5E6-F299-488F-BE6A-F1132B7F8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8117AF5-8B3F-4ACC-8747-8003B61AC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2DB8-0010-49EB-A8EC-686E7D249AA0}" type="datetimeFigureOut">
              <a:rPr lang="nb-NO" smtClean="0"/>
              <a:t>05.09.2021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FDEA9DD-83B8-4A0C-AF71-9FBDF050C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451DB98-102E-4F6F-9633-3382D021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4DB74-1664-4AF0-8313-B9B5E8C960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445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965531-93B7-4E53-A37F-B04FB820E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FFEFF20-5F78-441A-91AD-17B09AD20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2DB8-0010-49EB-A8EC-686E7D249AA0}" type="datetimeFigureOut">
              <a:rPr lang="nb-NO" smtClean="0"/>
              <a:t>05.09.2021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1DE935C-3BD5-4351-9569-DDD4CCE2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D87D6C9-FAC7-4284-80F3-5148512D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4DB74-1664-4AF0-8313-B9B5E8C960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4696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DE70744-2A95-40AF-B77E-28CD5F5CD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2DB8-0010-49EB-A8EC-686E7D249AA0}" type="datetimeFigureOut">
              <a:rPr lang="nb-NO" smtClean="0"/>
              <a:t>05.09.2021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6A2E635-86CB-48FE-B7F7-8B86A038D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4E0CD54-E68C-4EE4-A070-3E1AA98E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4DB74-1664-4AF0-8313-B9B5E8C960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499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919873-3B4E-4804-822F-7E43269C6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C45F0F-5A9C-4D1E-A7A9-F3B7A5DD0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F399156-F6EC-4583-A975-2CAB8D71C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7D8438B-E4D4-4995-A092-E50D7E07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2DB8-0010-49EB-A8EC-686E7D249AA0}" type="datetimeFigureOut">
              <a:rPr lang="nb-NO" smtClean="0"/>
              <a:t>05.09.2021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38F44C-8BEC-4269-8599-3A1D54D9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E4828BE-AA5F-47A0-AFD9-221E0BE5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4DB74-1664-4AF0-8313-B9B5E8C960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14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AA7496-7294-48EF-8EC2-8F9D69BC8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F8721C0-B61A-4C71-A182-2CB35DFBD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CDB72EC-466F-49E7-9DD4-6638410CB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AAF7E00-B081-4FB0-AE4F-08ECB6BE3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2DB8-0010-49EB-A8EC-686E7D249AA0}" type="datetimeFigureOut">
              <a:rPr lang="nb-NO" smtClean="0"/>
              <a:t>05.09.2021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C47DB5D-3716-41AB-AC81-F59613FD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D58E534-1569-47CA-87D1-86E8575E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4DB74-1664-4AF0-8313-B9B5E8C960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082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1CAD21C-0ED7-4100-96EC-D4C04E50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B5C9037-764B-48FB-82DA-54D3A2F8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891E42-D258-435A-A2E0-B9CF195AB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32DB8-0010-49EB-A8EC-686E7D249AA0}" type="datetimeFigureOut">
              <a:rPr lang="nb-NO" smtClean="0"/>
              <a:t>05.09.2021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EF78129-685E-465D-B493-5B9C97556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769355-7874-4800-8D20-068E2E56C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4DB74-1664-4AF0-8313-B9B5E8C960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17252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F44985-E01C-4DF2-B9E3-4C98209A66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Peconor</a:t>
            </a:r>
            <a:r>
              <a:rPr lang="nb-NO"/>
              <a:t> 1-12 -30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AFA2043-7BD4-4E31-9019-8DF4500AE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av Odd Tjugum</a:t>
            </a:r>
          </a:p>
        </p:txBody>
      </p:sp>
    </p:spTree>
    <p:extLst>
      <p:ext uri="{BB962C8B-B14F-4D97-AF65-F5344CB8AC3E}">
        <p14:creationId xmlns:p14="http://schemas.microsoft.com/office/powerpoint/2010/main" val="22824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8">
            <a:extLst>
              <a:ext uri="{FF2B5EF4-FFF2-40B4-BE49-F238E27FC236}">
                <a16:creationId xmlns:a16="http://schemas.microsoft.com/office/drawing/2014/main" id="{887B8532-2866-48ED-80E2-25FDA7CDD7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25" y="0"/>
            <a:ext cx="434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33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9">
            <a:extLst>
              <a:ext uri="{FF2B5EF4-FFF2-40B4-BE49-F238E27FC236}">
                <a16:creationId xmlns:a16="http://schemas.microsoft.com/office/drawing/2014/main" id="{65D9A50C-BC68-43F1-A6C5-D3BFB424BE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63" y="0"/>
            <a:ext cx="588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29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10">
            <a:extLst>
              <a:ext uri="{FF2B5EF4-FFF2-40B4-BE49-F238E27FC236}">
                <a16:creationId xmlns:a16="http://schemas.microsoft.com/office/drawing/2014/main" id="{6811A4F4-7737-45BB-9104-01C7CAED4D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988"/>
            <a:ext cx="12192000" cy="477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40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11">
            <a:extLst>
              <a:ext uri="{FF2B5EF4-FFF2-40B4-BE49-F238E27FC236}">
                <a16:creationId xmlns:a16="http://schemas.microsoft.com/office/drawing/2014/main" id="{10325206-1681-4E9C-951C-7591FA0A84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3" y="0"/>
            <a:ext cx="10555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76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12">
            <a:extLst>
              <a:ext uri="{FF2B5EF4-FFF2-40B4-BE49-F238E27FC236}">
                <a16:creationId xmlns:a16="http://schemas.microsoft.com/office/drawing/2014/main" id="{EE78FE7B-FD0A-40F4-98DC-FFD6AD862C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0"/>
            <a:ext cx="519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52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13">
            <a:extLst>
              <a:ext uri="{FF2B5EF4-FFF2-40B4-BE49-F238E27FC236}">
                <a16:creationId xmlns:a16="http://schemas.microsoft.com/office/drawing/2014/main" id="{2C4E9C55-22B2-45D4-BA8A-C47BC798FE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288" y="0"/>
            <a:ext cx="4289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05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14">
            <a:extLst>
              <a:ext uri="{FF2B5EF4-FFF2-40B4-BE49-F238E27FC236}">
                <a16:creationId xmlns:a16="http://schemas.microsoft.com/office/drawing/2014/main" id="{B9C807E3-9E1C-43C4-8587-BDCF62E833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0"/>
            <a:ext cx="4303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80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15">
            <a:extLst>
              <a:ext uri="{FF2B5EF4-FFF2-40B4-BE49-F238E27FC236}">
                <a16:creationId xmlns:a16="http://schemas.microsoft.com/office/drawing/2014/main" id="{4C8577F8-219E-4AB8-977C-DE73A4E3B1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13" y="0"/>
            <a:ext cx="434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52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16">
            <a:extLst>
              <a:ext uri="{FF2B5EF4-FFF2-40B4-BE49-F238E27FC236}">
                <a16:creationId xmlns:a16="http://schemas.microsoft.com/office/drawing/2014/main" id="{B35ECD44-A1D4-45D5-A8FF-B775AB43B3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5963" y="0"/>
            <a:ext cx="10760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39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17">
            <a:extLst>
              <a:ext uri="{FF2B5EF4-FFF2-40B4-BE49-F238E27FC236}">
                <a16:creationId xmlns:a16="http://schemas.microsoft.com/office/drawing/2014/main" id="{4013CE37-D3F6-478B-B43E-B3E6E9679B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0" y="0"/>
            <a:ext cx="425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43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0">
            <a:extLst>
              <a:ext uri="{FF2B5EF4-FFF2-40B4-BE49-F238E27FC236}">
                <a16:creationId xmlns:a16="http://schemas.microsoft.com/office/drawing/2014/main" id="{2B4BFE45-2BBE-4BA7-A740-0A027D997F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88" y="0"/>
            <a:ext cx="5659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53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18">
            <a:extLst>
              <a:ext uri="{FF2B5EF4-FFF2-40B4-BE49-F238E27FC236}">
                <a16:creationId xmlns:a16="http://schemas.microsoft.com/office/drawing/2014/main" id="{0CEEF639-FA7C-4E02-84E5-023AEE7F0A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13" y="0"/>
            <a:ext cx="4471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11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19">
            <a:extLst>
              <a:ext uri="{FF2B5EF4-FFF2-40B4-BE49-F238E27FC236}">
                <a16:creationId xmlns:a16="http://schemas.microsoft.com/office/drawing/2014/main" id="{E3B7EE21-2383-41DA-AADC-642ED6C04E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13" y="0"/>
            <a:ext cx="4168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36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20">
            <a:extLst>
              <a:ext uri="{FF2B5EF4-FFF2-40B4-BE49-F238E27FC236}">
                <a16:creationId xmlns:a16="http://schemas.microsoft.com/office/drawing/2014/main" id="{730D678F-3E43-407E-9603-B5F90FE226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88" y="0"/>
            <a:ext cx="416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39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21">
            <a:extLst>
              <a:ext uri="{FF2B5EF4-FFF2-40B4-BE49-F238E27FC236}">
                <a16:creationId xmlns:a16="http://schemas.microsoft.com/office/drawing/2014/main" id="{7BA7B1F9-B295-4276-A0D4-0743B0E20B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0" y="0"/>
            <a:ext cx="440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49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22">
            <a:extLst>
              <a:ext uri="{FF2B5EF4-FFF2-40B4-BE49-F238E27FC236}">
                <a16:creationId xmlns:a16="http://schemas.microsoft.com/office/drawing/2014/main" id="{F200662C-BA19-447F-AFEE-55D1FF46AB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0"/>
            <a:ext cx="4232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35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23">
            <a:extLst>
              <a:ext uri="{FF2B5EF4-FFF2-40B4-BE49-F238E27FC236}">
                <a16:creationId xmlns:a16="http://schemas.microsoft.com/office/drawing/2014/main" id="{9A32F01A-8B01-4779-A417-78C3513C96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12192000" cy="431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43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24">
            <a:extLst>
              <a:ext uri="{FF2B5EF4-FFF2-40B4-BE49-F238E27FC236}">
                <a16:creationId xmlns:a16="http://schemas.microsoft.com/office/drawing/2014/main" id="{EB03D152-12C5-4A8F-9D3E-BC1A8F9BCE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613"/>
            <a:ext cx="12192000" cy="41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23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25">
            <a:extLst>
              <a:ext uri="{FF2B5EF4-FFF2-40B4-BE49-F238E27FC236}">
                <a16:creationId xmlns:a16="http://schemas.microsoft.com/office/drawing/2014/main" id="{AFEC024B-E623-4717-A029-E629683E64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8" y="0"/>
            <a:ext cx="10333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72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26">
            <a:extLst>
              <a:ext uri="{FF2B5EF4-FFF2-40B4-BE49-F238E27FC236}">
                <a16:creationId xmlns:a16="http://schemas.microsoft.com/office/drawing/2014/main" id="{CA1D6882-C045-4B41-9EB2-4DCFB2C596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88" y="0"/>
            <a:ext cx="4670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55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27">
            <a:extLst>
              <a:ext uri="{FF2B5EF4-FFF2-40B4-BE49-F238E27FC236}">
                <a16:creationId xmlns:a16="http://schemas.microsoft.com/office/drawing/2014/main" id="{323465FB-A7E4-48E7-BC0F-7ABF8DAED5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0"/>
            <a:ext cx="8858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63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1">
            <a:extLst>
              <a:ext uri="{FF2B5EF4-FFF2-40B4-BE49-F238E27FC236}">
                <a16:creationId xmlns:a16="http://schemas.microsoft.com/office/drawing/2014/main" id="{35F34FB9-CE9E-4ACC-8A52-D7FB349D0B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14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28">
            <a:extLst>
              <a:ext uri="{FF2B5EF4-FFF2-40B4-BE49-F238E27FC236}">
                <a16:creationId xmlns:a16="http://schemas.microsoft.com/office/drawing/2014/main" id="{ED511E4F-3574-4FF9-856C-0CE494BFD8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65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29">
            <a:extLst>
              <a:ext uri="{FF2B5EF4-FFF2-40B4-BE49-F238E27FC236}">
                <a16:creationId xmlns:a16="http://schemas.microsoft.com/office/drawing/2014/main" id="{0784D287-D267-4510-9421-516F33CA9E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0"/>
            <a:ext cx="4697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65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30">
            <a:extLst>
              <a:ext uri="{FF2B5EF4-FFF2-40B4-BE49-F238E27FC236}">
                <a16:creationId xmlns:a16="http://schemas.microsoft.com/office/drawing/2014/main" id="{EC6FFB60-8202-4209-ADA7-20AA588391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0"/>
            <a:ext cx="4468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17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2">
            <a:extLst>
              <a:ext uri="{FF2B5EF4-FFF2-40B4-BE49-F238E27FC236}">
                <a16:creationId xmlns:a16="http://schemas.microsoft.com/office/drawing/2014/main" id="{A50C039F-D9F7-4A34-90EB-F03F8C7DC0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0"/>
            <a:ext cx="388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3">
            <a:extLst>
              <a:ext uri="{FF2B5EF4-FFF2-40B4-BE49-F238E27FC236}">
                <a16:creationId xmlns:a16="http://schemas.microsoft.com/office/drawing/2014/main" id="{0BD49ECA-DB89-49C4-9F30-0D75BAF8B0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0"/>
            <a:ext cx="11163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44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4">
            <a:extLst>
              <a:ext uri="{FF2B5EF4-FFF2-40B4-BE49-F238E27FC236}">
                <a16:creationId xmlns:a16="http://schemas.microsoft.com/office/drawing/2014/main" id="{A3BAA9AF-71CF-42BD-B22F-8F4BC3393A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75" y="0"/>
            <a:ext cx="9137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46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5">
            <a:extLst>
              <a:ext uri="{FF2B5EF4-FFF2-40B4-BE49-F238E27FC236}">
                <a16:creationId xmlns:a16="http://schemas.microsoft.com/office/drawing/2014/main" id="{A45C0A8C-2844-4B49-BFDD-3B3BBA7355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63" y="0"/>
            <a:ext cx="4308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31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6">
            <a:extLst>
              <a:ext uri="{FF2B5EF4-FFF2-40B4-BE49-F238E27FC236}">
                <a16:creationId xmlns:a16="http://schemas.microsoft.com/office/drawing/2014/main" id="{DCCC5A53-42C0-480A-B337-B2562C1CD0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0"/>
            <a:ext cx="393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2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conor_7">
            <a:extLst>
              <a:ext uri="{FF2B5EF4-FFF2-40B4-BE49-F238E27FC236}">
                <a16:creationId xmlns:a16="http://schemas.microsoft.com/office/drawing/2014/main" id="{94A88312-8982-489E-93AF-90CC5DFC13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88" y="0"/>
            <a:ext cx="4340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26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Widescreen</PresentationFormat>
  <Paragraphs>2</Paragraphs>
  <Slides>32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Office-tema</vt:lpstr>
      <vt:lpstr>Peconor 1-12 -30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Peconor 1-12 -30</dc:title>
  <dc:creator>Odd Tjugum</dc:creator>
  <cp:lastModifiedBy>Odd Tjugum</cp:lastModifiedBy>
  <cp:revision>1</cp:revision>
  <dcterms:created xsi:type="dcterms:W3CDTF">2021-09-05T10:40:03Z</dcterms:created>
  <dcterms:modified xsi:type="dcterms:W3CDTF">2021-09-05T10:40:23Z</dcterms:modified>
</cp:coreProperties>
</file>